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00" d="100"/>
          <a:sy n="100" d="100"/>
        </p:scale>
        <p:origin x="96" y="1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F4765D3-949A-288E-4C65-F7824D2DD35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0BFE12A0-B2F6-1CD3-B54F-F6E117D0235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668B76CA-84A5-E66A-3248-25AD68BAA1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DD37C9-547A-4E7D-BFCF-CCE8AE45C460}" type="datetimeFigureOut">
              <a:rPr lang="da-DK" smtClean="0"/>
              <a:t>03-11-2026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3C10DB26-2B25-3A70-02B0-4475EBA9EA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3E07E1FA-F5C5-CAB2-1F95-47E1EF2B03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5BD982-74FB-4D5A-A1B5-F58A00B6EB3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324210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289A1A9-3536-4029-C018-677215FFAF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62856A00-801D-CFFB-F3DB-7430CE1F88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C4159F19-32EE-7D71-8719-8520CFB9D8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DD37C9-547A-4E7D-BFCF-CCE8AE45C460}" type="datetimeFigureOut">
              <a:rPr lang="da-DK" smtClean="0"/>
              <a:t>03-11-2026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300F5862-5AD2-E003-7794-1CD0558167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33E205E4-E501-3D94-638E-B0E2E1463C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5BD982-74FB-4D5A-A1B5-F58A00B6EB3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961096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0E0F672-9A8E-2151-1A75-6AA00E3794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AD67B23A-2CF5-19B9-5573-E31AA7490F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E8B5BD14-1020-7F82-C4F9-D939F4E218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DD37C9-547A-4E7D-BFCF-CCE8AE45C460}" type="datetimeFigureOut">
              <a:rPr lang="da-DK" smtClean="0"/>
              <a:t>03-11-2026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0A49823B-6D57-6383-2086-D3725B5B49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DA060744-AA50-87A2-56D2-8873913A94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5BD982-74FB-4D5A-A1B5-F58A00B6EB3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553359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62022BC-0314-7704-661B-682FE00393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9C2C9AC8-46FF-ABD7-BBD3-F76161E44BC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7B220742-51C7-EB04-983D-3547E60082E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D09A6A9D-AD23-76C5-59B2-748A97151C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DD37C9-547A-4E7D-BFCF-CCE8AE45C460}" type="datetimeFigureOut">
              <a:rPr lang="da-DK" smtClean="0"/>
              <a:t>03-11-2026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56ED9A75-D492-3558-1EF3-A2063DA1E9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2CE0504D-1436-79ED-64BF-111AFC725F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5BD982-74FB-4D5A-A1B5-F58A00B6EB3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655190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9C0C49B-DDD9-DA95-C44D-607943C0AE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36A60FD0-C549-30A1-7AE1-B7C3476F67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06E55B67-45BB-0245-BB9E-8274B5EF0D0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C5FE8702-87F2-E5A4-D0E7-8EA8022A8C2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095F55BF-2051-1FCC-556F-A05FDE33971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674E2EE2-A588-5A26-8D24-36243CA7D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DD37C9-547A-4E7D-BFCF-CCE8AE45C460}" type="datetimeFigureOut">
              <a:rPr lang="da-DK" smtClean="0"/>
              <a:t>03-11-2026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8E439B0E-5B67-A817-0177-6FFF18F714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298CB45A-557B-5306-90D4-91D4E87A46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5BD982-74FB-4D5A-A1B5-F58A00B6EB3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332225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6A28784-5164-B247-9769-BAC8A33982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23B672A2-76ED-3DEA-23DE-A945C1F72B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DD37C9-547A-4E7D-BFCF-CCE8AE45C460}" type="datetimeFigureOut">
              <a:rPr lang="da-DK" smtClean="0"/>
              <a:t>03-11-2026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2493C948-65BE-B55D-BB5A-66276A893F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799AA39C-5F23-271A-1CEC-58E665886A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5BD982-74FB-4D5A-A1B5-F58A00B6EB3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25007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540D0ADD-E588-8530-336E-DAC3B6AF1C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DD37C9-547A-4E7D-BFCF-CCE8AE45C460}" type="datetimeFigureOut">
              <a:rPr lang="da-DK" smtClean="0"/>
              <a:t>03-11-2026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E782F208-B30B-939F-1830-045DF3C24E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06EFA916-BBDB-FCF0-FD84-AA243C2E66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5BD982-74FB-4D5A-A1B5-F58A00B6EB3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182360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0C0DB38-25D3-DA3E-9C39-147BAED1D2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0E8C6C45-3FD5-9F00-C05E-B3C0702E8C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C631A676-E19E-4CF0-4C1C-F69824BF251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17A58B78-99FD-26A2-289E-679E13F1F5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DD37C9-547A-4E7D-BFCF-CCE8AE45C460}" type="datetimeFigureOut">
              <a:rPr lang="da-DK" smtClean="0"/>
              <a:t>03-11-2026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62064F15-EEE0-0A63-45F6-EA28053128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09FF940A-F895-22CF-1FEF-76BFC6538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5BD982-74FB-4D5A-A1B5-F58A00B6EB3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472002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633EFA5-3EAE-63CB-483A-91F04CA8CE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122F9ED1-460A-56E8-69CC-3E5CBC2F4E27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2039253B-751D-BEA7-DAF2-F702FF1CA97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B3FDFC44-64AA-1FCB-3C5A-3859484FDC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DD37C9-547A-4E7D-BFCF-CCE8AE45C460}" type="datetimeFigureOut">
              <a:rPr lang="da-DK" smtClean="0"/>
              <a:t>03-11-2026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8CBC192A-B6F1-822E-045C-952606CB35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FDFB0129-F837-D8C3-F4BF-BD83498C6D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5BD982-74FB-4D5A-A1B5-F58A00B6EB3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293173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E577C28-B664-2042-E37A-F4BD3489AF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4481CFFC-6797-BD2A-FD89-E4FDA53AA73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4A741265-1777-0179-E920-FF6B97E4DE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DD37C9-547A-4E7D-BFCF-CCE8AE45C460}" type="datetimeFigureOut">
              <a:rPr lang="da-DK" smtClean="0"/>
              <a:t>03-11-2026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7429E3EA-C961-6B28-C7CB-599613F021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F45051FD-56D0-7475-5034-D459D1E3DD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5BD982-74FB-4D5A-A1B5-F58A00B6EB3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019263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FCD2382F-80A4-FC25-23DB-415ED640453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185F84BC-BC30-380B-70EC-DE18F4ACD79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B12F42CD-6B19-CD8B-7D08-B9E5270766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DD37C9-547A-4E7D-BFCF-CCE8AE45C460}" type="datetimeFigureOut">
              <a:rPr lang="da-DK" smtClean="0"/>
              <a:t>03-11-2026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36D142D5-F64F-B1FA-F8E7-71310DD20C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7539DFD2-A70D-DF5B-FBFF-082911CD01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5BD982-74FB-4D5A-A1B5-F58A00B6EB3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381941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8CF87EAA-13CC-3C74-C2FA-CF630548C0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DF802969-EACF-331E-1479-CF99AAA4AB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2C16D925-E415-641B-1AAC-6E2CC447AA9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ADD37C9-547A-4E7D-BFCF-CCE8AE45C460}" type="datetimeFigureOut">
              <a:rPr lang="da-DK" smtClean="0"/>
              <a:t>03-11-2026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D543F28D-5D5F-A75A-6792-222D5D5690A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DA06D0A4-5266-91DA-8C6B-850863027D6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95BD982-74FB-4D5A-A1B5-F58A00B6EB3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5703532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D9AF049-FA63-727C-4D95-BC44221E2B7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E56B8BC8-9EF8-71E8-E0EC-CA74A744295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58A2AB77-B369-47AA-03CD-C49D3BA62B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58742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09AA974-E67A-2978-F565-8676BEDF4F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5" name="Pladsholder til indhold 4">
            <a:extLst>
              <a:ext uri="{FF2B5EF4-FFF2-40B4-BE49-F238E27FC236}">
                <a16:creationId xmlns:a16="http://schemas.microsoft.com/office/drawing/2014/main" id="{0CB497C6-7668-33D3-7644-8B576AC90AA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0199" y="1825625"/>
            <a:ext cx="7731601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47585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6B8C0DF-8FD3-A97B-A244-6D9B88C262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5" name="Pladsholder til indhold 4">
            <a:extLst>
              <a:ext uri="{FF2B5EF4-FFF2-40B4-BE49-F238E27FC236}">
                <a16:creationId xmlns:a16="http://schemas.microsoft.com/office/drawing/2014/main" id="{A71F6371-AD71-790A-25A2-4022C273112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0199" y="1825625"/>
            <a:ext cx="7731601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43335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60C5A24-18A6-2548-3A22-A6C5F4AA9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5" name="Pladsholder til indhold 4">
            <a:extLst>
              <a:ext uri="{FF2B5EF4-FFF2-40B4-BE49-F238E27FC236}">
                <a16:creationId xmlns:a16="http://schemas.microsoft.com/office/drawing/2014/main" id="{7D2CF1C9-4EB1-B73C-E777-B401F65CC25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0199" y="1825625"/>
            <a:ext cx="7731601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34684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A9F14DE-BE23-3D28-90AF-B81DE4DAA2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5" name="Pladsholder til indhold 4">
            <a:extLst>
              <a:ext uri="{FF2B5EF4-FFF2-40B4-BE49-F238E27FC236}">
                <a16:creationId xmlns:a16="http://schemas.microsoft.com/office/drawing/2014/main" id="{9BF4806D-495E-E690-A8F2-D7EEE09CC69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0199" y="1825625"/>
            <a:ext cx="7731601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21005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043E3D7-0067-63DC-9DBA-E0329A96C4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5" name="Pladsholder til indhold 4">
            <a:extLst>
              <a:ext uri="{FF2B5EF4-FFF2-40B4-BE49-F238E27FC236}">
                <a16:creationId xmlns:a16="http://schemas.microsoft.com/office/drawing/2014/main" id="{585FFD52-C4DF-7CA4-F02A-56184B00B72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0199" y="1825625"/>
            <a:ext cx="7731601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04602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8515601-D18A-3742-77F8-BB3656EA1F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5" name="Pladsholder til indhold 4">
            <a:extLst>
              <a:ext uri="{FF2B5EF4-FFF2-40B4-BE49-F238E27FC236}">
                <a16:creationId xmlns:a16="http://schemas.microsoft.com/office/drawing/2014/main" id="{301E71FC-22B9-3A69-CE97-993FE36E883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0199" y="1825625"/>
            <a:ext cx="7731601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98639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8F0551D-DB8C-F8E5-FABC-91C767047C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5" name="Pladsholder til indhold 4">
            <a:extLst>
              <a:ext uri="{FF2B5EF4-FFF2-40B4-BE49-F238E27FC236}">
                <a16:creationId xmlns:a16="http://schemas.microsoft.com/office/drawing/2014/main" id="{58BFE358-B2D8-ABF0-25D0-C4F1DF6FE5F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0199" y="1825625"/>
            <a:ext cx="7731601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206058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0</Words>
  <Application>Microsoft Office PowerPoint</Application>
  <PresentationFormat>Widescreen</PresentationFormat>
  <Paragraphs>0</Paragraphs>
  <Slides>8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8</vt:i4>
      </vt:variant>
    </vt:vector>
  </HeadingPairs>
  <TitlesOfParts>
    <vt:vector size="12" baseType="lpstr">
      <vt:lpstr>Aptos</vt:lpstr>
      <vt:lpstr>Aptos Display</vt:lpstr>
      <vt:lpstr>Arial</vt:lpstr>
      <vt:lpstr>Office-tema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Viborg Golfklub</dc:creator>
  <cp:lastModifiedBy>Viborg Golfklub</cp:lastModifiedBy>
  <cp:revision>1</cp:revision>
  <dcterms:created xsi:type="dcterms:W3CDTF">2026-11-03T09:30:08Z</dcterms:created>
  <dcterms:modified xsi:type="dcterms:W3CDTF">2026-11-03T09:32:30Z</dcterms:modified>
</cp:coreProperties>
</file>